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6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64" r:id="rId33"/>
    <p:sldId id="355" r:id="rId34"/>
    <p:sldId id="356" r:id="rId35"/>
    <p:sldId id="357" r:id="rId36"/>
    <p:sldId id="358" r:id="rId37"/>
    <p:sldId id="359" r:id="rId38"/>
    <p:sldId id="360" r:id="rId39"/>
    <p:sldId id="365" r:id="rId40"/>
    <p:sldId id="366" r:id="rId41"/>
    <p:sldId id="412" r:id="rId42"/>
    <p:sldId id="368" r:id="rId43"/>
    <p:sldId id="369" r:id="rId44"/>
    <p:sldId id="370" r:id="rId45"/>
    <p:sldId id="371" r:id="rId46"/>
    <p:sldId id="372" r:id="rId47"/>
    <p:sldId id="373" r:id="rId48"/>
    <p:sldId id="374" r:id="rId49"/>
    <p:sldId id="37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85" r:id="rId60"/>
    <p:sldId id="386" r:id="rId61"/>
    <p:sldId id="387" r:id="rId62"/>
    <p:sldId id="388" r:id="rId63"/>
    <p:sldId id="389" r:id="rId64"/>
    <p:sldId id="390" r:id="rId65"/>
    <p:sldId id="393" r:id="rId66"/>
    <p:sldId id="394" r:id="rId67"/>
    <p:sldId id="391" r:id="rId68"/>
    <p:sldId id="392" r:id="rId6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335" y="1366520"/>
            <a:ext cx="11525250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795" y="1623695"/>
            <a:ext cx="11087100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15951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7060" y="392938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0" y="1562100"/>
            <a:ext cx="11363325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15951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9140" y="306006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23670"/>
            <a:ext cx="11620500" cy="4010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59575" y="3872865"/>
            <a:ext cx="14693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43685"/>
            <a:ext cx="11544300" cy="4695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25155" y="1609725"/>
            <a:ext cx="96901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94550" y="2327910"/>
            <a:ext cx="174434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54110" y="4614545"/>
            <a:ext cx="130937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1315" y="5465445"/>
            <a:ext cx="159194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45" y="1571625"/>
            <a:ext cx="11496675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852295"/>
            <a:ext cx="11515725" cy="3152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614170"/>
            <a:ext cx="1153477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623695"/>
            <a:ext cx="1151572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37995"/>
            <a:ext cx="1152525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46530"/>
            <a:ext cx="11506200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2625" y="210566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3575" y="451548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1514475"/>
            <a:ext cx="11668125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9120" y="382587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95" y="1671320"/>
            <a:ext cx="11458575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15951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2195195"/>
            <a:ext cx="9372600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95425"/>
            <a:ext cx="11506200" cy="3867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15951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285" y="2066290"/>
            <a:ext cx="603885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1694815"/>
            <a:ext cx="9734550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15951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614170"/>
            <a:ext cx="1155382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657350"/>
            <a:ext cx="11591925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396365"/>
            <a:ext cx="11515725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30" y="1353820"/>
            <a:ext cx="11534775" cy="5076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7715" y="13538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1675" y="358076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00" y="1657350"/>
            <a:ext cx="11096625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15951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205" y="2362200"/>
            <a:ext cx="10582275" cy="2133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2785" y="227647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970" y="1661795"/>
            <a:ext cx="11401425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15951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81150"/>
            <a:ext cx="11372850" cy="369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15951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52270"/>
            <a:ext cx="1154430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257300"/>
            <a:ext cx="11630025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725" y="1332865"/>
            <a:ext cx="107823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675" y="2329180"/>
            <a:ext cx="11563350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2247900"/>
            <a:ext cx="11553825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76070"/>
            <a:ext cx="11696700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1020" y="236093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81200"/>
            <a:ext cx="11487150" cy="2895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9140" y="198120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59865"/>
            <a:ext cx="11430000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7240" y="139636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440815"/>
            <a:ext cx="11534775" cy="446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2310" y="160464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" y="1725930"/>
            <a:ext cx="8963025" cy="312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15951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9410"/>
            <a:ext cx="11487150" cy="4752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5635" y="183134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90" y="1506220"/>
            <a:ext cx="11601450" cy="4714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30470" y="400558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57095" y="550799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2076450"/>
            <a:ext cx="11572875" cy="2705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5720" y="340042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41780"/>
            <a:ext cx="11506200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04720" y="147256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23045" y="290957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323975"/>
            <a:ext cx="11591925" cy="5459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628775"/>
            <a:ext cx="1155382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71320"/>
            <a:ext cx="1158240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09775"/>
            <a:ext cx="1160145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85925"/>
            <a:ext cx="11620500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85" y="1422400"/>
            <a:ext cx="11239500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0250" y="142240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0250" y="211201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0250" y="284924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0250" y="354838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0250" y="431419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250" y="508952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535" y="1548130"/>
            <a:ext cx="11391900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15951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5340" y="391096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" y="1671955"/>
            <a:ext cx="11029950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4210" y="245618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210" y="311785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210" y="45542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47825"/>
            <a:ext cx="11563350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210" y="16719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4210" y="24466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210" y="311785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210" y="395859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4210" y="469582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66520"/>
            <a:ext cx="11468100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85645"/>
            <a:ext cx="11677650" cy="2886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77010" y="4148455"/>
            <a:ext cx="21602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91310"/>
            <a:ext cx="11563350" cy="467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85820" y="2343785"/>
            <a:ext cx="14325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97305" y="3157855"/>
            <a:ext cx="14325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99395" y="3117850"/>
            <a:ext cx="8839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02520" y="3940175"/>
            <a:ext cx="13754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98460" y="4771390"/>
            <a:ext cx="13754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71345"/>
            <a:ext cx="11468100" cy="3114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97295" y="2635885"/>
            <a:ext cx="27838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1560" y="4261485"/>
            <a:ext cx="22555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09445"/>
            <a:ext cx="11601450" cy="3038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01030" y="2616835"/>
            <a:ext cx="11576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15790" y="4204970"/>
            <a:ext cx="11576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5415"/>
            <a:ext cx="11582400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41080" y="4516755"/>
            <a:ext cx="13366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70" y="1933575"/>
            <a:ext cx="11706225" cy="2990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11120" y="178498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6105" y="341058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495425"/>
            <a:ext cx="11572875" cy="3867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8940" y="140716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91920" y="301434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05" y="1426210"/>
            <a:ext cx="11477625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2625" y="468566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2314575"/>
            <a:ext cx="11515725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70" y="1359535"/>
            <a:ext cx="11477625" cy="5286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06750" y="1301750"/>
            <a:ext cx="55994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57720" y="2861310"/>
            <a:ext cx="43135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46110" y="4420870"/>
            <a:ext cx="37452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2335" y="5186680"/>
            <a:ext cx="7904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614170"/>
            <a:ext cx="11610975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81520" y="2266315"/>
            <a:ext cx="47402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8190" y="3041015"/>
            <a:ext cx="31718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20" y="2390775"/>
            <a:ext cx="11439525" cy="2076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6095" y="2228850"/>
            <a:ext cx="45789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09775"/>
            <a:ext cx="1158240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604645"/>
            <a:ext cx="11534775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" y="1924050"/>
            <a:ext cx="10687050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57960"/>
            <a:ext cx="11525250" cy="4905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35060" y="1396365"/>
            <a:ext cx="3122930" cy="586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3375" y="2481435"/>
            <a:ext cx="10986135" cy="586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375" y="3553950"/>
            <a:ext cx="11524615" cy="586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3375" y="4638675"/>
            <a:ext cx="11666855" cy="586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3375" y="5725160"/>
            <a:ext cx="11525885" cy="586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880" y="1623695"/>
            <a:ext cx="11572875" cy="4895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9880" y="1501140"/>
            <a:ext cx="11573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9880" y="2588260"/>
            <a:ext cx="11573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880" y="3663315"/>
            <a:ext cx="11573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880" y="4743450"/>
            <a:ext cx="11573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4174"/>
          <a:stretch/>
        </p:blipFill>
        <p:spPr>
          <a:xfrm>
            <a:off x="357505" y="1895475"/>
            <a:ext cx="11249025" cy="232561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7240" y="189547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" y="2138139"/>
            <a:ext cx="11191875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2137504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8645" y="3660234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78173"/>
          <a:stretch/>
        </p:blipFill>
        <p:spPr>
          <a:xfrm>
            <a:off x="392186" y="1237158"/>
            <a:ext cx="11249025" cy="669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01115"/>
            <a:ext cx="11449050" cy="5200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7240" y="203898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4525" y="43637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2014-01-16T02:51:02Z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